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5" r:id="rId9"/>
    <p:sldId id="337" r:id="rId10"/>
    <p:sldId id="356" r:id="rId11"/>
    <p:sldId id="357" r:id="rId12"/>
    <p:sldId id="266" r:id="rId13"/>
    <p:sldId id="342" r:id="rId14"/>
    <p:sldId id="343" r:id="rId15"/>
    <p:sldId id="345" r:id="rId16"/>
    <p:sldId id="350" r:id="rId17"/>
    <p:sldId id="351" r:id="rId18"/>
    <p:sldId id="352" r:id="rId19"/>
    <p:sldId id="354" r:id="rId20"/>
    <p:sldId id="353" r:id="rId21"/>
    <p:sldId id="268" r:id="rId22"/>
    <p:sldId id="346" r:id="rId23"/>
    <p:sldId id="347" r:id="rId24"/>
    <p:sldId id="348" r:id="rId25"/>
    <p:sldId id="262" r:id="rId26"/>
    <p:sldId id="271" r:id="rId27"/>
    <p:sldId id="273" r:id="rId28"/>
    <p:sldId id="275" r:id="rId29"/>
    <p:sldId id="313" r:id="rId30"/>
    <p:sldId id="274" r:id="rId31"/>
    <p:sldId id="341" r:id="rId32"/>
    <p:sldId id="314" r:id="rId33"/>
    <p:sldId id="315" r:id="rId34"/>
    <p:sldId id="277" r:id="rId35"/>
    <p:sldId id="316" r:id="rId36"/>
    <p:sldId id="278" r:id="rId37"/>
    <p:sldId id="317" r:id="rId38"/>
    <p:sldId id="318" r:id="rId39"/>
    <p:sldId id="282" r:id="rId40"/>
    <p:sldId id="319" r:id="rId41"/>
    <p:sldId id="283" r:id="rId42"/>
    <p:sldId id="320" r:id="rId43"/>
    <p:sldId id="285" r:id="rId44"/>
    <p:sldId id="287" r:id="rId45"/>
    <p:sldId id="288" r:id="rId46"/>
    <p:sldId id="321" r:id="rId47"/>
    <p:sldId id="289" r:id="rId48"/>
    <p:sldId id="322" r:id="rId49"/>
    <p:sldId id="290" r:id="rId50"/>
    <p:sldId id="291" r:id="rId51"/>
    <p:sldId id="292" r:id="rId52"/>
    <p:sldId id="293" r:id="rId53"/>
    <p:sldId id="323" r:id="rId54"/>
    <p:sldId id="326" r:id="rId55"/>
    <p:sldId id="329" r:id="rId56"/>
    <p:sldId id="294" r:id="rId57"/>
    <p:sldId id="324" r:id="rId58"/>
    <p:sldId id="328" r:id="rId59"/>
    <p:sldId id="325" r:id="rId60"/>
    <p:sldId id="331" r:id="rId61"/>
    <p:sldId id="332" r:id="rId62"/>
    <p:sldId id="333" r:id="rId63"/>
    <p:sldId id="334" r:id="rId64"/>
    <p:sldId id="330" r:id="rId65"/>
    <p:sldId id="327" r:id="rId66"/>
    <p:sldId id="310" r:id="rId67"/>
    <p:sldId id="340" r:id="rId68"/>
  </p:sldIdLst>
  <p:sldSz cx="12192000" cy="6858000"/>
  <p:notesSz cx="6858000" cy="9144000"/>
  <p:embeddedFontLst>
    <p:embeddedFont>
      <p:font typeface="Arial Black" panose="020B0A04020102020204" pitchFamily="34" charset="0"/>
      <p:regular r:id="rId70"/>
      <p:bold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Tahoma" panose="020B060403050404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B079C-1D6D-400D-8E53-E892E777C194}" v="20" dt="2024-09-13T17:23:2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95270" autoAdjust="0"/>
  </p:normalViewPr>
  <p:slideViewPr>
    <p:cSldViewPr snapToGrid="0">
      <p:cViewPr varScale="1">
        <p:scale>
          <a:sx n="157" d="100"/>
          <a:sy n="157" d="100"/>
        </p:scale>
        <p:origin x="5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29:31.770" v="417" actId="12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  <pc:spChg chg="add del mod">
          <ac:chgData name="Matthew Murray" userId="c999e190-f951-4770-87f7-463899b44f54" providerId="ADAL" clId="{84DB079C-1D6D-400D-8E53-E892E777C194}" dt="2024-09-13T17:20:54.872" v="180" actId="478"/>
          <ac:spMkLst>
            <pc:docMk/>
            <pc:sldMk cId="0" sldId="259"/>
            <ac:spMk id="2" creationId="{2125D9C5-3606-CB0A-3320-CA5FD2659749}"/>
          </ac:spMkLst>
        </pc:spChg>
        <pc:spChg chg="add mod">
          <ac:chgData name="Matthew Murray" userId="c999e190-f951-4770-87f7-463899b44f54" providerId="ADAL" clId="{84DB079C-1D6D-400D-8E53-E892E777C194}" dt="2024-09-13T17:22:12.330" v="230" actId="15"/>
          <ac:spMkLst>
            <pc:docMk/>
            <pc:sldMk cId="0" sldId="259"/>
            <ac:spMk id="4" creationId="{5E677535-33EB-4D5B-38D9-3407BAC54AEB}"/>
          </ac:spMkLst>
        </pc:spChg>
        <pc:spChg chg="del mod">
          <ac:chgData name="Matthew Murray" userId="c999e190-f951-4770-87f7-463899b44f54" providerId="ADAL" clId="{84DB079C-1D6D-400D-8E53-E892E777C194}" dt="2024-09-13T17:21:29.841" v="192" actId="478"/>
          <ac:spMkLst>
            <pc:docMk/>
            <pc:sldMk cId="0" sldId="259"/>
            <ac:spMk id="6" creationId="{BD9FDA68-89FC-2E13-BA71-9F201A422704}"/>
          </ac:spMkLst>
        </pc:spChg>
        <pc:spChg chg="add mod">
          <ac:chgData name="Matthew Murray" userId="c999e190-f951-4770-87f7-463899b44f54" providerId="ADAL" clId="{84DB079C-1D6D-400D-8E53-E892E777C194}" dt="2024-09-13T17:22:18.237" v="241" actId="15"/>
          <ac:spMkLst>
            <pc:docMk/>
            <pc:sldMk cId="0" sldId="259"/>
            <ac:spMk id="7" creationId="{7543EC36-318D-FAB0-2CFE-CAC9D2924849}"/>
          </ac:spMkLst>
        </pc:spChg>
        <pc:spChg chg="add del mod">
          <ac:chgData name="Matthew Murray" userId="c999e190-f951-4770-87f7-463899b44f54" providerId="ADAL" clId="{84DB079C-1D6D-400D-8E53-E892E777C194}" dt="2024-09-13T17:22:10.311" v="226" actId="22"/>
          <ac:spMkLst>
            <pc:docMk/>
            <pc:sldMk cId="0" sldId="259"/>
            <ac:spMk id="9" creationId="{AB9F8158-BD2B-BAB9-9571-E1E805E15882}"/>
          </ac:spMkLst>
        </pc:spChg>
        <pc:spChg chg="mod">
          <ac:chgData name="Matthew Murray" userId="c999e190-f951-4770-87f7-463899b44f54" providerId="ADAL" clId="{84DB079C-1D6D-400D-8E53-E892E777C194}" dt="2024-09-13T17:21:24.075" v="189"/>
          <ac:spMkLst>
            <pc:docMk/>
            <pc:sldMk cId="0" sldId="259"/>
            <ac:spMk id="111" creationId="{00000000-0000-0000-0000-000000000000}"/>
          </ac:spMkLst>
        </pc:spChg>
        <pc:spChg chg="del mod">
          <ac:chgData name="Matthew Murray" userId="c999e190-f951-4770-87f7-463899b44f54" providerId="ADAL" clId="{84DB079C-1D6D-400D-8E53-E892E777C194}" dt="2024-09-13T17:20:36.892" v="174" actId="478"/>
          <ac:spMkLst>
            <pc:docMk/>
            <pc:sldMk cId="0" sldId="259"/>
            <ac:spMk id="112" creationId="{00000000-0000-0000-0000-000000000000}"/>
          </ac:spMkLst>
        </pc:spChg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  <pc:spChg chg="mod">
          <ac:chgData name="Matthew Murray" userId="c999e190-f951-4770-87f7-463899b44f54" providerId="ADAL" clId="{84DB079C-1D6D-400D-8E53-E892E777C194}" dt="2024-09-13T17:25:27.567" v="398" actId="12"/>
          <ac:spMkLst>
            <pc:docMk/>
            <pc:sldMk cId="0" sldId="260"/>
            <ac:spMk id="123" creationId="{00000000-0000-0000-0000-000000000000}"/>
          </ac:spMkLst>
        </pc:spChg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  <pc:spChg chg="mod">
          <ac:chgData name="Matthew Murray" userId="c999e190-f951-4770-87f7-463899b44f54" providerId="ADAL" clId="{84DB079C-1D6D-400D-8E53-E892E777C194}" dt="2024-09-13T17:25:41.924" v="399" actId="12"/>
          <ac:spMkLst>
            <pc:docMk/>
            <pc:sldMk cId="0" sldId="264"/>
            <ac:spMk id="151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  <pc:spChg chg="mod">
          <ac:chgData name="Matthew Murray" userId="c999e190-f951-4770-87f7-463899b44f54" providerId="ADAL" clId="{84DB079C-1D6D-400D-8E53-E892E777C194}" dt="2024-09-13T17:27:37.580" v="411" actId="12"/>
          <ac:spMkLst>
            <pc:docMk/>
            <pc:sldMk cId="0" sldId="266"/>
            <ac:spMk id="171" creationId="{00000000-0000-0000-0000-000000000000}"/>
          </ac:spMkLst>
        </pc:spChg>
        <pc:spChg chg="del">
          <ac:chgData name="Matthew Murray" userId="c999e190-f951-4770-87f7-463899b44f54" providerId="ADAL" clId="{84DB079C-1D6D-400D-8E53-E892E777C194}" dt="2024-09-13T17:07:25.366" v="127" actId="478"/>
          <ac:spMkLst>
            <pc:docMk/>
            <pc:sldMk cId="0" sldId="266"/>
            <ac:spMk id="174" creationId="{00000000-0000-0000-0000-000000000000}"/>
          </ac:spMkLst>
        </pc:spChg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  <pc:spChg chg="mod">
          <ac:chgData name="Matthew Murray" userId="c999e190-f951-4770-87f7-463899b44f54" providerId="ADAL" clId="{84DB079C-1D6D-400D-8E53-E892E777C194}" dt="2024-09-13T17:26:04.981" v="400" actId="255"/>
          <ac:spMkLst>
            <pc:docMk/>
            <pc:sldMk cId="3019872858" sldId="336"/>
            <ac:spMk id="3" creationId="{77A1B985-6888-8253-546C-8538F70016DD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  <pc:spChg chg="mod">
          <ac:chgData name="Matthew Murray" userId="c999e190-f951-4770-87f7-463899b44f54" providerId="ADAL" clId="{84DB079C-1D6D-400D-8E53-E892E777C194}" dt="2024-09-13T17:02:29.157" v="108" actId="14100"/>
          <ac:spMkLst>
            <pc:docMk/>
            <pc:sldMk cId="2007339511" sldId="341"/>
            <ac:spMk id="3" creationId="{30F07837-1014-C150-6A9A-D757123D3FD2}"/>
          </ac:spMkLst>
        </pc:spChg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  <pc:spChg chg="mod">
          <ac:chgData name="Matthew Murray" userId="c999e190-f951-4770-87f7-463899b44f54" providerId="ADAL" clId="{84DB079C-1D6D-400D-8E53-E892E777C194}" dt="2024-09-13T17:07:40.196" v="128" actId="255"/>
          <ac:spMkLst>
            <pc:docMk/>
            <pc:sldMk cId="3661606075" sldId="342"/>
            <ac:spMk id="2" creationId="{E2792AAE-08A5-510D-71BF-95A20A713951}"/>
          </ac:spMkLst>
        </pc:spChg>
        <pc:spChg chg="mod">
          <ac:chgData name="Matthew Murray" userId="c999e190-f951-4770-87f7-463899b44f54" providerId="ADAL" clId="{84DB079C-1D6D-400D-8E53-E892E777C194}" dt="2024-09-13T17:27:49.364" v="413" actId="20577"/>
          <ac:spMkLst>
            <pc:docMk/>
            <pc:sldMk cId="3661606075" sldId="342"/>
            <ac:spMk id="3" creationId="{69E2235D-2E91-993F-DC40-1CA81DDB48A8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  <pc:spChg chg="mod">
          <ac:chgData name="Matthew Murray" userId="c999e190-f951-4770-87f7-463899b44f54" providerId="ADAL" clId="{84DB079C-1D6D-400D-8E53-E892E777C194}" dt="2024-09-13T17:29:31.770" v="417" actId="12"/>
          <ac:spMkLst>
            <pc:docMk/>
            <pc:sldMk cId="1117111841" sldId="346"/>
            <ac:spMk id="3" creationId="{EEA07511-5822-C7EC-4F18-1EB130CD5886}"/>
          </ac:spMkLst>
        </pc:spChg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  <pc:spChg chg="mod">
          <ac:chgData name="Matthew Murray" userId="c999e190-f951-4770-87f7-463899b44f54" providerId="ADAL" clId="{84DB079C-1D6D-400D-8E53-E892E777C194}" dt="2024-09-13T16:58:03.415" v="6" actId="5793"/>
          <ac:spMkLst>
            <pc:docMk/>
            <pc:sldMk cId="0" sldId="349"/>
            <ac:spMk id="3" creationId="{B9487193-B08D-BE3A-E97B-DCCB7144840F}"/>
          </ac:spMkLst>
        </pc:spChg>
        <pc:spChg chg="mod">
          <ac:chgData name="Matthew Murray" userId="c999e190-f951-4770-87f7-463899b44f54" providerId="ADAL" clId="{84DB079C-1D6D-400D-8E53-E892E777C194}" dt="2024-09-13T16:58:31.733" v="22" actId="20577"/>
          <ac:spMkLst>
            <pc:docMk/>
            <pc:sldMk cId="0" sldId="349"/>
            <ac:spMk id="98" creationId="{00000000-0000-0000-0000-000000000000}"/>
          </ac:spMkLst>
        </pc:spChg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  <pc:spChg chg="mod">
          <ac:chgData name="Matthew Murray" userId="c999e190-f951-4770-87f7-463899b44f54" providerId="ADAL" clId="{84DB079C-1D6D-400D-8E53-E892E777C194}" dt="2024-09-13T17:01:28.345" v="63" actId="20577"/>
          <ac:spMkLst>
            <pc:docMk/>
            <pc:sldMk cId="577669762" sldId="354"/>
            <ac:spMk id="2" creationId="{0A94F155-D459-352A-5F97-A6C15E69B663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  <pc:spChg chg="mod">
          <ac:chgData name="Matthew Murray" userId="c999e190-f951-4770-87f7-463899b44f54" providerId="ADAL" clId="{84DB079C-1D6D-400D-8E53-E892E777C194}" dt="2024-09-13T17:05:45.932" v="113"/>
          <ac:spMkLst>
            <pc:docMk/>
            <pc:sldMk cId="499370972" sldId="355"/>
            <ac:spMk id="2" creationId="{476EA381-4ADD-F57E-7352-39C8E134EDE2}"/>
          </ac:spMkLst>
        </pc:spChg>
        <pc:spChg chg="mod">
          <ac:chgData name="Matthew Murray" userId="c999e190-f951-4770-87f7-463899b44f54" providerId="ADAL" clId="{84DB079C-1D6D-400D-8E53-E892E777C194}" dt="2024-09-13T17:27:02.462" v="410" actId="15"/>
          <ac:spMkLst>
            <pc:docMk/>
            <pc:sldMk cId="499370972" sldId="355"/>
            <ac:spMk id="3" creationId="{9DD06E43-EEC9-EB73-60F5-2AE2E92D79AF}"/>
          </ac:spMkLst>
        </pc:sp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4" creationId="{8E7ABFBB-A60F-ABFF-9C4A-A95E07C2D554}"/>
          </ac:picMkLst>
        </pc:picChg>
        <pc:picChg chg="add mod">
          <ac:chgData name="Matthew Murray" userId="c999e190-f951-4770-87f7-463899b44f54" providerId="ADAL" clId="{84DB079C-1D6D-400D-8E53-E892E777C194}" dt="2024-09-13T17:06:00.627" v="115"/>
          <ac:picMkLst>
            <pc:docMk/>
            <pc:sldMk cId="499370972" sldId="355"/>
            <ac:picMk id="5" creationId="{11B5F4BF-83CF-3D31-9E4E-C3C3E88A6ADF}"/>
          </ac:picMkLst>
        </pc:picChg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  <pc:spChg chg="mod">
          <ac:chgData name="Matthew Murray" userId="c999e190-f951-4770-87f7-463899b44f54" providerId="ADAL" clId="{84DB079C-1D6D-400D-8E53-E892E777C194}" dt="2024-09-13T17:06:25.934" v="118"/>
          <ac:spMkLst>
            <pc:docMk/>
            <pc:sldMk cId="3960540948" sldId="356"/>
            <ac:spMk id="2" creationId="{52F33522-5325-E9A8-FD57-6E5F98A36D81}"/>
          </ac:spMkLst>
        </pc:spChg>
        <pc:spChg chg="mod">
          <ac:chgData name="Matthew Murray" userId="c999e190-f951-4770-87f7-463899b44f54" providerId="ADAL" clId="{84DB079C-1D6D-400D-8E53-E892E777C194}" dt="2024-09-13T17:06:36.381" v="120" actId="14100"/>
          <ac:spMkLst>
            <pc:docMk/>
            <pc:sldMk cId="3960540948" sldId="356"/>
            <ac:spMk id="3" creationId="{7DA88AF4-4362-DCF2-FB3C-3147486BE0D3}"/>
          </ac:spMkLst>
        </pc:spChg>
        <pc:picChg chg="add mod">
          <ac:chgData name="Matthew Murray" userId="c999e190-f951-4770-87f7-463899b44f54" providerId="ADAL" clId="{84DB079C-1D6D-400D-8E53-E892E777C194}" dt="2024-09-13T17:06:40.198" v="121"/>
          <ac:picMkLst>
            <pc:docMk/>
            <pc:sldMk cId="3960540948" sldId="356"/>
            <ac:picMk id="4" creationId="{0E80E627-9991-8F2D-1CBE-151F0AD72B8A}"/>
          </ac:picMkLst>
        </pc:picChg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  <pc:spChg chg="mod">
          <ac:chgData name="Matthew Murray" userId="c999e190-f951-4770-87f7-463899b44f54" providerId="ADAL" clId="{84DB079C-1D6D-400D-8E53-E892E777C194}" dt="2024-09-13T17:07:06.825" v="124"/>
          <ac:spMkLst>
            <pc:docMk/>
            <pc:sldMk cId="1186163546" sldId="357"/>
            <ac:spMk id="2" creationId="{604C1165-99C0-9CB8-CE51-87C98C388C3F}"/>
          </ac:spMkLst>
        </pc:spChg>
        <pc:spChg chg="mod">
          <ac:chgData name="Matthew Murray" userId="c999e190-f951-4770-87f7-463899b44f54" providerId="ADAL" clId="{84DB079C-1D6D-400D-8E53-E892E777C194}" dt="2024-09-13T17:07:10.014" v="125"/>
          <ac:spMkLst>
            <pc:docMk/>
            <pc:sldMk cId="1186163546" sldId="357"/>
            <ac:spMk id="3" creationId="{A7AE363F-F2B2-E595-F5C8-AE9C50939922}"/>
          </ac:spMkLst>
        </pc:spChg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  <pc:spChg chg="mod">
          <ac:chgData name="Matthew Murray" userId="c999e190-f951-4770-87f7-463899b44f54" providerId="ADAL" clId="{84DB079C-1D6D-400D-8E53-E892E777C194}" dt="2024-09-13T17:22:32.644" v="243"/>
          <ac:spMkLst>
            <pc:docMk/>
            <pc:sldMk cId="2404236115" sldId="358"/>
            <ac:spMk id="2" creationId="{7A6865BE-1B10-07C8-1780-09171E22B116}"/>
          </ac:spMkLst>
        </pc:spChg>
        <pc:spChg chg="mod">
          <ac:chgData name="Matthew Murray" userId="c999e190-f951-4770-87f7-463899b44f54" providerId="ADAL" clId="{84DB079C-1D6D-400D-8E53-E892E777C194}" dt="2024-09-13T17:24:49.238" v="329" actId="1035"/>
          <ac:spMkLst>
            <pc:docMk/>
            <pc:sldMk cId="2404236115" sldId="358"/>
            <ac:spMk id="3" creationId="{4FDC2060-5220-B6A2-137A-7789415CCFD6}"/>
          </ac:spMkLst>
        </pc:spChg>
        <pc:spChg chg="add mod">
          <ac:chgData name="Matthew Murray" userId="c999e190-f951-4770-87f7-463899b44f54" providerId="ADAL" clId="{84DB079C-1D6D-400D-8E53-E892E777C194}" dt="2024-09-13T17:24:54.336" v="354" actId="1035"/>
          <ac:spMkLst>
            <pc:docMk/>
            <pc:sldMk cId="2404236115" sldId="358"/>
            <ac:spMk id="6" creationId="{2930082C-D2E0-6EA1-3134-2C1C5CE9E8DF}"/>
          </ac:spMkLst>
        </pc:spChg>
        <pc:spChg chg="add mod">
          <ac:chgData name="Matthew Murray" userId="c999e190-f951-4770-87f7-463899b44f54" providerId="ADAL" clId="{84DB079C-1D6D-400D-8E53-E892E777C194}" dt="2024-09-13T17:25:00.284" v="396" actId="1035"/>
          <ac:spMkLst>
            <pc:docMk/>
            <pc:sldMk cId="2404236115" sldId="358"/>
            <ac:spMk id="7" creationId="{954FB751-6FD8-F683-843C-4A8C959E4C54}"/>
          </ac:spMkLst>
        </pc:sp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4" creationId="{216C1006-D1AD-600E-6F9D-3FF19F888541}"/>
          </ac:picMkLst>
        </pc:picChg>
        <pc:picChg chg="add mod">
          <ac:chgData name="Matthew Murray" userId="c999e190-f951-4770-87f7-463899b44f54" providerId="ADAL" clId="{84DB079C-1D6D-400D-8E53-E892E777C194}" dt="2024-09-13T17:23:07.722" v="259"/>
          <ac:picMkLst>
            <pc:docMk/>
            <pc:sldMk cId="2404236115" sldId="358"/>
            <ac:picMk id="5" creationId="{759EB80E-6E6A-2CE7-95F4-5630EB34BE0A}"/>
          </ac:picMkLst>
        </pc:picChg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  <pc:spChg chg="mod">
            <ac:chgData name="Matthew Murray" userId="c999e190-f951-4770-87f7-463899b44f54" providerId="ADAL" clId="{84DB079C-1D6D-400D-8E53-E892E777C194}" dt="2024-09-13T17:17:33.783" v="151" actId="1076"/>
            <ac:spMkLst>
              <pc:docMk/>
              <pc:sldMasterMk cId="0" sldId="2147483659"/>
              <pc:sldLayoutMk cId="0" sldId="2147483656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ABED-D134-648C-2C58-212D36D7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62" y="1463232"/>
            <a:ext cx="6971930" cy="4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155-D459-352A-5F97-A6C15E69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51059-C356-0F72-C5FF-31587FF33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6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89213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575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952092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604361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20667</TotalTime>
  <Words>3031</Words>
  <Application>Microsoft Office PowerPoint</Application>
  <PresentationFormat>Widescreen</PresentationFormat>
  <Paragraphs>471</Paragraphs>
  <Slides>67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 Black</vt:lpstr>
      <vt:lpstr>Consolas</vt:lpstr>
      <vt:lpstr>Courier New</vt:lpstr>
      <vt:lpstr>Arial</vt:lpstr>
      <vt:lpstr>Calibri</vt:lpstr>
      <vt:lpstr>Tahoma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The Command Line</vt:lpstr>
      <vt:lpstr>Getting Started with Git 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Matthew Murray</cp:lastModifiedBy>
  <cp:revision>109</cp:revision>
  <dcterms:modified xsi:type="dcterms:W3CDTF">2024-09-13T17:29:38Z</dcterms:modified>
</cp:coreProperties>
</file>